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Asap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sap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sap-italic.fntdata"/><Relationship Id="rId10" Type="http://schemas.openxmlformats.org/officeDocument/2006/relationships/slide" Target="slides/slide4.xml"/><Relationship Id="rId32" Type="http://schemas.openxmlformats.org/officeDocument/2006/relationships/font" Target="fonts/Asap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Asap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74e9fe81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74e9fe81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Schwerer wirds nicht, dafür kann RxJS auch einiges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Komplexe RxJS kann aber nur mit Unit Tests testen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 muss direkt an die Observables rankommen. Private Methoden oder so gehen nicht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5c9542c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5c9542c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65c9542c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65c9542c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65c9542c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65c9542c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65c9542c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65c9542c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65c9542c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65c9542c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65c9542c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65c9542c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5c9542c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5c9542c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65c9542ce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65c9542ce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65c9542ce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65c9542ce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65c9542ce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65c9542ce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65c9542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65c9542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65c9542c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65c9542c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65c9542ce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f65c9542ce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65c9542c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65c9542c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5c9542c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65c9542c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65c9542c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f65c9542c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65c9542c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65c9542c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65c9542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65c9542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65c9542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65c9542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65c9542c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65c9542c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65c9542c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65c9542c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65c9542c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65c9542c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Say that this is also comes from the family of tools that are uniquely applicable for various frameworks. Like Jest or Cypress afterwards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65c9542c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65c9542c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3025" y="0"/>
            <a:ext cx="5020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9" y="0"/>
            <a:ext cx="914004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Logo">
  <p:cSld name="BLANK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7561975" y="4449125"/>
            <a:ext cx="1331100" cy="51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6900376" y="4810625"/>
            <a:ext cx="2052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ap"/>
              <a:buNone/>
              <a:defRPr sz="28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sap"/>
              <a:buChar char="●"/>
              <a:defRPr sz="1800"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●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sap"/>
              <a:buChar char="○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sap"/>
              <a:buChar char="■"/>
              <a:defRPr>
                <a:solidFill>
                  <a:schemeClr val="dk2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4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7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15.png"/><Relationship Id="rId8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ctrTitle"/>
          </p:nvPr>
        </p:nvSpPr>
        <p:spPr>
          <a:xfrm>
            <a:off x="3043100" y="1716225"/>
            <a:ext cx="5789100" cy="147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Angular Testing</a:t>
            </a:r>
            <a:endParaRPr/>
          </a:p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3043100" y="3186525"/>
            <a:ext cx="5720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9 - Visual Regression and Storybook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/>
          <p:nvPr/>
        </p:nvSpPr>
        <p:spPr>
          <a:xfrm>
            <a:off x="2913300" y="333000"/>
            <a:ext cx="5980200" cy="4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2492250" y="161160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05" name="Google Shape;205;p35"/>
          <p:cNvGrpSpPr/>
          <p:nvPr/>
        </p:nvGrpSpPr>
        <p:grpSpPr>
          <a:xfrm>
            <a:off x="3073038" y="1543900"/>
            <a:ext cx="2131500" cy="2124000"/>
            <a:chOff x="3425950" y="1761288"/>
            <a:chExt cx="2131500" cy="2124000"/>
          </a:xfrm>
        </p:grpSpPr>
        <p:sp>
          <p:nvSpPr>
            <p:cNvPr id="206" name="Google Shape;206;p35"/>
            <p:cNvSpPr/>
            <p:nvPr/>
          </p:nvSpPr>
          <p:spPr>
            <a:xfrm>
              <a:off x="3425950" y="176128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Headless Browser</a:t>
              </a:r>
              <a:endParaRPr/>
            </a:p>
          </p:txBody>
        </p:sp>
        <p:pic>
          <p:nvPicPr>
            <p:cNvPr id="207" name="Google Shape;207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5400" y="2156542"/>
              <a:ext cx="1632600" cy="163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8" name="Google Shape;208;p35"/>
          <p:cNvGrpSpPr/>
          <p:nvPr/>
        </p:nvGrpSpPr>
        <p:grpSpPr>
          <a:xfrm>
            <a:off x="6933750" y="1543900"/>
            <a:ext cx="1902000" cy="2123871"/>
            <a:chOff x="5158275" y="2367246"/>
            <a:chExt cx="1902000" cy="2036700"/>
          </a:xfrm>
        </p:grpSpPr>
        <p:pic>
          <p:nvPicPr>
            <p:cNvPr id="209" name="Google Shape;20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35"/>
            <p:cNvSpPr/>
            <p:nvPr/>
          </p:nvSpPr>
          <p:spPr>
            <a:xfrm>
              <a:off x="5158275" y="2367246"/>
              <a:ext cx="1902000" cy="20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pic>
        <p:nvPicPr>
          <p:cNvPr id="211" name="Google Shape;21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125" y="333012"/>
            <a:ext cx="1090400" cy="1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7900" y="2781638"/>
            <a:ext cx="562500" cy="81854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/>
          <p:nvPr/>
        </p:nvSpPr>
        <p:spPr>
          <a:xfrm>
            <a:off x="5860075" y="161160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14" name="Google Shape;214;p35"/>
          <p:cNvGrpSpPr/>
          <p:nvPr/>
        </p:nvGrpSpPr>
        <p:grpSpPr>
          <a:xfrm>
            <a:off x="5382925" y="1989925"/>
            <a:ext cx="1069536" cy="874000"/>
            <a:chOff x="5382925" y="1989925"/>
            <a:chExt cx="1069536" cy="874000"/>
          </a:xfrm>
        </p:grpSpPr>
        <p:pic>
          <p:nvPicPr>
            <p:cNvPr id="215" name="Google Shape;215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78486" y="1989925"/>
              <a:ext cx="873975" cy="87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35"/>
            <p:cNvSpPr/>
            <p:nvPr/>
          </p:nvSpPr>
          <p:spPr>
            <a:xfrm flipH="1">
              <a:off x="5382925" y="2260950"/>
              <a:ext cx="310800" cy="310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3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17" name="Google Shape;217;p35"/>
          <p:cNvSpPr/>
          <p:nvPr/>
        </p:nvSpPr>
        <p:spPr>
          <a:xfrm flipH="1">
            <a:off x="6364225" y="226095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3000150" y="348700"/>
            <a:ext cx="72900" cy="451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35"/>
          <p:cNvGrpSpPr/>
          <p:nvPr/>
        </p:nvGrpSpPr>
        <p:grpSpPr>
          <a:xfrm>
            <a:off x="250500" y="1543888"/>
            <a:ext cx="2131500" cy="3401937"/>
            <a:chOff x="250500" y="1357338"/>
            <a:chExt cx="2131500" cy="3401937"/>
          </a:xfrm>
        </p:grpSpPr>
        <p:sp>
          <p:nvSpPr>
            <p:cNvPr id="220" name="Google Shape;220;p35"/>
            <p:cNvSpPr/>
            <p:nvPr/>
          </p:nvSpPr>
          <p:spPr>
            <a:xfrm>
              <a:off x="250500" y="135733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Storybook</a:t>
              </a:r>
              <a:endParaRPr/>
            </a:p>
          </p:txBody>
        </p:sp>
        <p:pic>
          <p:nvPicPr>
            <p:cNvPr id="221" name="Google Shape;221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9600" y="1686438"/>
              <a:ext cx="1393300" cy="139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5"/>
            <p:cNvSpPr/>
            <p:nvPr/>
          </p:nvSpPr>
          <p:spPr>
            <a:xfrm>
              <a:off x="329550" y="3366026"/>
              <a:ext cx="1973400" cy="13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 Code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(Components)</a:t>
              </a:r>
              <a:endParaRPr/>
            </a:p>
          </p:txBody>
        </p:sp>
        <p:pic>
          <p:nvPicPr>
            <p:cNvPr id="223" name="Google Shape;223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42337" y="3811425"/>
              <a:ext cx="947826" cy="947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4" name="Google Shape;224;p35"/>
            <p:cNvCxnSpPr>
              <a:stCxn id="221" idx="2"/>
              <a:endCxn id="222" idx="0"/>
            </p:cNvCxnSpPr>
            <p:nvPr/>
          </p:nvCxnSpPr>
          <p:spPr>
            <a:xfrm>
              <a:off x="1316250" y="3079738"/>
              <a:ext cx="0" cy="28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Storybook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Allows to isolate Components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Angular Specific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Configure a Component for various states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also used for visual widget library (not just testing)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Storybook Setup - "Module" Configuration - 1/3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title: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'Eternal/HolidayCard'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component: HolidayCardComponent,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decorators: [moduleMetadata({ imports: [MatButtonModule, MatCardModule] })],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argTypes: { holiday: { name: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'Holiday'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description: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'JSON object for the Holiday'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 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Meta;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Storybook Setup - Template - 2/3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Template: Story&lt;HolidayCardComponent&gt; = (args: HolidayCardComponent)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component: HolidayCardComponent,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props: args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1100">
              <a:solidFill>
                <a:srgbClr val="0033B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Storybook Setup - Variation - 3/3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Default = Template.bind({});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Default.args =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holiday: {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id: </a:t>
            </a:r>
            <a:r>
              <a:rPr lang="en-GB" sz="110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title: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'Holiday'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description: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'A holiday'</a:t>
            </a: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imageUrl: </a:t>
            </a:r>
            <a: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'https://eternal-app.s3.eu-central-1.amazonaws.com/assets/AngkorWatSmall.jpg'</a:t>
            </a:r>
            <a:br>
              <a:rPr lang="en-GB" sz="11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13" y="152400"/>
            <a:ext cx="63115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about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Pixel Matching???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Spot the difference</a:t>
            </a:r>
            <a:endParaRPr/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825" y="1568962"/>
            <a:ext cx="4506176" cy="253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8965"/>
            <a:ext cx="4506176" cy="253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Spot the difference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850" y="1058294"/>
            <a:ext cx="6504198" cy="365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>
            <a:off x="1319838" y="1083200"/>
            <a:ext cx="6504326" cy="365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/>
          <p:nvPr/>
        </p:nvSpPr>
        <p:spPr>
          <a:xfrm>
            <a:off x="2492250" y="161160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83" name="Google Shape;283;p45"/>
          <p:cNvGrpSpPr/>
          <p:nvPr/>
        </p:nvGrpSpPr>
        <p:grpSpPr>
          <a:xfrm>
            <a:off x="3073038" y="1543900"/>
            <a:ext cx="2131500" cy="2124000"/>
            <a:chOff x="3425950" y="1761288"/>
            <a:chExt cx="2131500" cy="2124000"/>
          </a:xfrm>
        </p:grpSpPr>
        <p:sp>
          <p:nvSpPr>
            <p:cNvPr id="284" name="Google Shape;284;p45"/>
            <p:cNvSpPr/>
            <p:nvPr/>
          </p:nvSpPr>
          <p:spPr>
            <a:xfrm>
              <a:off x="3425950" y="176128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Headless Browser</a:t>
              </a:r>
              <a:endParaRPr/>
            </a:p>
          </p:txBody>
        </p:sp>
        <p:pic>
          <p:nvPicPr>
            <p:cNvPr id="285" name="Google Shape;28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5400" y="2156542"/>
              <a:ext cx="1632600" cy="163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45"/>
          <p:cNvGrpSpPr/>
          <p:nvPr/>
        </p:nvGrpSpPr>
        <p:grpSpPr>
          <a:xfrm>
            <a:off x="6933750" y="1543900"/>
            <a:ext cx="1902000" cy="2123871"/>
            <a:chOff x="5158275" y="2367246"/>
            <a:chExt cx="1902000" cy="2036700"/>
          </a:xfrm>
        </p:grpSpPr>
        <p:pic>
          <p:nvPicPr>
            <p:cNvPr id="287" name="Google Shape;287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45"/>
            <p:cNvSpPr/>
            <p:nvPr/>
          </p:nvSpPr>
          <p:spPr>
            <a:xfrm>
              <a:off x="5158275" y="2367246"/>
              <a:ext cx="1902000" cy="20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Tests</a:t>
              </a:r>
              <a:endParaRPr/>
            </a:p>
          </p:txBody>
        </p:sp>
      </p:grpSp>
      <p:pic>
        <p:nvPicPr>
          <p:cNvPr id="289" name="Google Shape;28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2775" y="2863923"/>
            <a:ext cx="418475" cy="6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/>
          <p:nvPr/>
        </p:nvSpPr>
        <p:spPr>
          <a:xfrm>
            <a:off x="5860075" y="161160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291" name="Google Shape;291;p45"/>
          <p:cNvGrpSpPr/>
          <p:nvPr/>
        </p:nvGrpSpPr>
        <p:grpSpPr>
          <a:xfrm>
            <a:off x="5382925" y="1989925"/>
            <a:ext cx="1069536" cy="874000"/>
            <a:chOff x="5382925" y="1989925"/>
            <a:chExt cx="1069536" cy="874000"/>
          </a:xfrm>
        </p:grpSpPr>
        <p:pic>
          <p:nvPicPr>
            <p:cNvPr id="292" name="Google Shape;292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78486" y="1989925"/>
              <a:ext cx="873975" cy="87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45"/>
            <p:cNvSpPr/>
            <p:nvPr/>
          </p:nvSpPr>
          <p:spPr>
            <a:xfrm flipH="1">
              <a:off x="5382925" y="2260950"/>
              <a:ext cx="310800" cy="310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3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94" name="Google Shape;294;p45"/>
          <p:cNvSpPr/>
          <p:nvPr/>
        </p:nvSpPr>
        <p:spPr>
          <a:xfrm flipH="1">
            <a:off x="6364225" y="226095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3000150" y="348700"/>
            <a:ext cx="72900" cy="451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45"/>
          <p:cNvGrpSpPr/>
          <p:nvPr/>
        </p:nvGrpSpPr>
        <p:grpSpPr>
          <a:xfrm>
            <a:off x="250500" y="1543888"/>
            <a:ext cx="2131500" cy="3341888"/>
            <a:chOff x="250500" y="1357338"/>
            <a:chExt cx="2131500" cy="3341888"/>
          </a:xfrm>
        </p:grpSpPr>
        <p:sp>
          <p:nvSpPr>
            <p:cNvPr id="297" name="Google Shape;297;p45"/>
            <p:cNvSpPr/>
            <p:nvPr/>
          </p:nvSpPr>
          <p:spPr>
            <a:xfrm>
              <a:off x="250500" y="135733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Storybook</a:t>
              </a:r>
              <a:endParaRPr/>
            </a:p>
          </p:txBody>
        </p:sp>
        <p:pic>
          <p:nvPicPr>
            <p:cNvPr id="298" name="Google Shape;298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9600" y="1686438"/>
              <a:ext cx="1393300" cy="139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45"/>
            <p:cNvSpPr/>
            <p:nvPr/>
          </p:nvSpPr>
          <p:spPr>
            <a:xfrm>
              <a:off x="329550" y="3366026"/>
              <a:ext cx="1973400" cy="13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Code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(Components)</a:t>
              </a:r>
              <a:endParaRPr/>
            </a:p>
          </p:txBody>
        </p:sp>
        <p:cxnSp>
          <p:nvCxnSpPr>
            <p:cNvPr id="300" name="Google Shape;300;p45"/>
            <p:cNvCxnSpPr>
              <a:stCxn id="298" idx="2"/>
              <a:endCxn id="299" idx="0"/>
            </p:cNvCxnSpPr>
            <p:nvPr/>
          </p:nvCxnSpPr>
          <p:spPr>
            <a:xfrm>
              <a:off x="1316250" y="3079738"/>
              <a:ext cx="0" cy="28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01" name="Google Shape;30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7699" y="4075025"/>
            <a:ext cx="947826" cy="9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8472" y="2909740"/>
            <a:ext cx="635525" cy="63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35052" y="2909730"/>
            <a:ext cx="635525" cy="635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4" name="Google Shape;304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04538" y="3364968"/>
            <a:ext cx="494950" cy="4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/>
          <p:nvPr/>
        </p:nvSpPr>
        <p:spPr>
          <a:xfrm>
            <a:off x="2913300" y="333000"/>
            <a:ext cx="5980200" cy="4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6"/>
          <p:cNvSpPr/>
          <p:nvPr/>
        </p:nvSpPr>
        <p:spPr>
          <a:xfrm>
            <a:off x="2492250" y="161160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11" name="Google Shape;311;p46"/>
          <p:cNvGrpSpPr/>
          <p:nvPr/>
        </p:nvGrpSpPr>
        <p:grpSpPr>
          <a:xfrm>
            <a:off x="3073038" y="1543900"/>
            <a:ext cx="2131500" cy="2124000"/>
            <a:chOff x="3425950" y="1761288"/>
            <a:chExt cx="2131500" cy="2124000"/>
          </a:xfrm>
        </p:grpSpPr>
        <p:sp>
          <p:nvSpPr>
            <p:cNvPr id="312" name="Google Shape;312;p46"/>
            <p:cNvSpPr/>
            <p:nvPr/>
          </p:nvSpPr>
          <p:spPr>
            <a:xfrm>
              <a:off x="3425950" y="176128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Headless Browser</a:t>
              </a:r>
              <a:endParaRPr/>
            </a:p>
          </p:txBody>
        </p:sp>
        <p:pic>
          <p:nvPicPr>
            <p:cNvPr id="313" name="Google Shape;31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5400" y="2156542"/>
              <a:ext cx="1632600" cy="163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4" name="Google Shape;314;p46"/>
          <p:cNvGrpSpPr/>
          <p:nvPr/>
        </p:nvGrpSpPr>
        <p:grpSpPr>
          <a:xfrm>
            <a:off x="6933750" y="1543900"/>
            <a:ext cx="1902000" cy="2123871"/>
            <a:chOff x="5158275" y="2367246"/>
            <a:chExt cx="1902000" cy="2036700"/>
          </a:xfrm>
        </p:grpSpPr>
        <p:pic>
          <p:nvPicPr>
            <p:cNvPr id="315" name="Google Shape;31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46"/>
            <p:cNvSpPr/>
            <p:nvPr/>
          </p:nvSpPr>
          <p:spPr>
            <a:xfrm>
              <a:off x="5158275" y="2367246"/>
              <a:ext cx="1902000" cy="20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pic>
        <p:nvPicPr>
          <p:cNvPr id="317" name="Google Shape;3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4125" y="333012"/>
            <a:ext cx="1090400" cy="1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6">
            <a:alphaModFix amt="22000"/>
          </a:blip>
          <a:stretch>
            <a:fillRect/>
          </a:stretch>
        </p:blipFill>
        <p:spPr>
          <a:xfrm>
            <a:off x="3270150" y="348700"/>
            <a:ext cx="5233018" cy="4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6"/>
          <p:cNvSpPr/>
          <p:nvPr/>
        </p:nvSpPr>
        <p:spPr>
          <a:xfrm>
            <a:off x="5860075" y="161160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20" name="Google Shape;320;p46"/>
          <p:cNvGrpSpPr/>
          <p:nvPr/>
        </p:nvGrpSpPr>
        <p:grpSpPr>
          <a:xfrm>
            <a:off x="5382925" y="1989925"/>
            <a:ext cx="1069536" cy="874000"/>
            <a:chOff x="5382925" y="1989925"/>
            <a:chExt cx="1069536" cy="874000"/>
          </a:xfrm>
        </p:grpSpPr>
        <p:pic>
          <p:nvPicPr>
            <p:cNvPr id="321" name="Google Shape;321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78486" y="1989925"/>
              <a:ext cx="873975" cy="87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2" name="Google Shape;322;p46"/>
            <p:cNvSpPr/>
            <p:nvPr/>
          </p:nvSpPr>
          <p:spPr>
            <a:xfrm flipH="1">
              <a:off x="5382925" y="2260950"/>
              <a:ext cx="310800" cy="310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3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323" name="Google Shape;323;p46"/>
          <p:cNvSpPr/>
          <p:nvPr/>
        </p:nvSpPr>
        <p:spPr>
          <a:xfrm flipH="1">
            <a:off x="6364225" y="226095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3000150" y="348700"/>
            <a:ext cx="72900" cy="451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46"/>
          <p:cNvGrpSpPr/>
          <p:nvPr/>
        </p:nvGrpSpPr>
        <p:grpSpPr>
          <a:xfrm>
            <a:off x="250500" y="1543888"/>
            <a:ext cx="2131500" cy="3341888"/>
            <a:chOff x="250500" y="1357338"/>
            <a:chExt cx="2131500" cy="3341888"/>
          </a:xfrm>
        </p:grpSpPr>
        <p:sp>
          <p:nvSpPr>
            <p:cNvPr id="326" name="Google Shape;326;p46"/>
            <p:cNvSpPr/>
            <p:nvPr/>
          </p:nvSpPr>
          <p:spPr>
            <a:xfrm>
              <a:off x="250500" y="135733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Storybook</a:t>
              </a:r>
              <a:endParaRPr/>
            </a:p>
          </p:txBody>
        </p:sp>
        <p:pic>
          <p:nvPicPr>
            <p:cNvPr id="327" name="Google Shape;327;p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9600" y="1686438"/>
              <a:ext cx="1393300" cy="139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46"/>
            <p:cNvSpPr/>
            <p:nvPr/>
          </p:nvSpPr>
          <p:spPr>
            <a:xfrm>
              <a:off x="329550" y="3366026"/>
              <a:ext cx="1973400" cy="13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Application Code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(Components)</a:t>
              </a:r>
              <a:endParaRPr/>
            </a:p>
          </p:txBody>
        </p:sp>
        <p:cxnSp>
          <p:nvCxnSpPr>
            <p:cNvPr id="329" name="Google Shape;329;p46"/>
            <p:cNvCxnSpPr>
              <a:stCxn id="327" idx="2"/>
              <a:endCxn id="328" idx="0"/>
            </p:cNvCxnSpPr>
            <p:nvPr/>
          </p:nvCxnSpPr>
          <p:spPr>
            <a:xfrm>
              <a:off x="1316250" y="3079738"/>
              <a:ext cx="0" cy="28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30" name="Google Shape;33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7699" y="4094675"/>
            <a:ext cx="947826" cy="9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42775" y="2863923"/>
            <a:ext cx="418475" cy="6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48472" y="2909740"/>
            <a:ext cx="635525" cy="63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35052" y="2909730"/>
            <a:ext cx="635525" cy="635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4538" y="3364968"/>
            <a:ext cx="494950" cy="4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Cloudanbieter</a:t>
            </a:r>
            <a:endParaRPr/>
          </a:p>
        </p:txBody>
      </p:sp>
      <p:pic>
        <p:nvPicPr>
          <p:cNvPr id="340" name="Google Shape;3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671" y="1298750"/>
            <a:ext cx="4454951" cy="8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6675" y="2322760"/>
            <a:ext cx="4454951" cy="131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250" y="3845400"/>
            <a:ext cx="4131507" cy="8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48" name="Google Shape;34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Visuelle Regression is an important Testing Technique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Special Requirements for Infrastructure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Docker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Cloudprovider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Storybook for Componenttests and Widget Gallery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Testingtools: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Jest &amp; Puppeteer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Playwright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Cypress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"/>
            <a:ext cx="9144000" cy="609601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9"/>
          <p:cNvSpPr txBox="1"/>
          <p:nvPr/>
        </p:nvSpPr>
        <p:spPr>
          <a:xfrm>
            <a:off x="311700" y="445025"/>
            <a:ext cx="176550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Lab Time</a:t>
            </a:r>
            <a:endParaRPr sz="2800">
              <a:solidFill>
                <a:srgbClr val="FFFFFF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/>
          <p:nvPr/>
        </p:nvSpPr>
        <p:spPr>
          <a:xfrm>
            <a:off x="150" y="4875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891" y="0"/>
            <a:ext cx="46523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/>
          <p:nvPr/>
        </p:nvSpPr>
        <p:spPr>
          <a:xfrm>
            <a:off x="1490400" y="692900"/>
            <a:ext cx="6163200" cy="39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/>
          <p:nvPr/>
        </p:nvSpPr>
        <p:spPr>
          <a:xfrm>
            <a:off x="5020525" y="3116325"/>
            <a:ext cx="1973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JSDom</a:t>
            </a:r>
            <a:endParaRPr/>
          </a:p>
        </p:txBody>
      </p:sp>
      <p:sp>
        <p:nvSpPr>
          <p:cNvPr id="126" name="Google Shape;126;p29"/>
          <p:cNvSpPr/>
          <p:nvPr/>
        </p:nvSpPr>
        <p:spPr>
          <a:xfrm>
            <a:off x="5020525" y="1567801"/>
            <a:ext cx="19734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Code</a:t>
            </a:r>
            <a:endParaRPr/>
          </a:p>
        </p:txBody>
      </p:sp>
      <p:pic>
        <p:nvPicPr>
          <p:cNvPr id="127" name="Google Shape;1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312" y="1860800"/>
            <a:ext cx="947826" cy="9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/>
          <p:nvPr/>
        </p:nvSpPr>
        <p:spPr>
          <a:xfrm>
            <a:off x="5192275" y="3561350"/>
            <a:ext cx="1629900" cy="53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@angular/testing</a:t>
            </a:r>
            <a:endParaRPr/>
          </a:p>
        </p:txBody>
      </p:sp>
      <p:grpSp>
        <p:nvGrpSpPr>
          <p:cNvPr id="129" name="Google Shape;129;p29"/>
          <p:cNvGrpSpPr/>
          <p:nvPr/>
        </p:nvGrpSpPr>
        <p:grpSpPr>
          <a:xfrm>
            <a:off x="2097950" y="1783323"/>
            <a:ext cx="1902000" cy="2025013"/>
            <a:chOff x="5158150" y="2440365"/>
            <a:chExt cx="1902000" cy="1941900"/>
          </a:xfrm>
        </p:grpSpPr>
        <p:pic>
          <p:nvPicPr>
            <p:cNvPr id="130" name="Google Shape;13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9"/>
            <p:cNvSpPr/>
            <p:nvPr/>
          </p:nvSpPr>
          <p:spPr>
            <a:xfrm>
              <a:off x="5158150" y="2440365"/>
              <a:ext cx="1902000" cy="19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pic>
        <p:nvPicPr>
          <p:cNvPr id="132" name="Google Shape;1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6800" y="498412"/>
            <a:ext cx="1090400" cy="109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9"/>
          <p:cNvCxnSpPr>
            <a:stCxn id="131" idx="3"/>
            <a:endCxn id="126" idx="1"/>
          </p:cNvCxnSpPr>
          <p:nvPr/>
        </p:nvCxnSpPr>
        <p:spPr>
          <a:xfrm flipH="1" rot="10800000">
            <a:off x="3999950" y="2234530"/>
            <a:ext cx="1020600" cy="56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9"/>
          <p:cNvCxnSpPr>
            <a:stCxn id="131" idx="3"/>
            <a:endCxn id="125" idx="1"/>
          </p:cNvCxnSpPr>
          <p:nvPr/>
        </p:nvCxnSpPr>
        <p:spPr>
          <a:xfrm>
            <a:off x="3999950" y="2795830"/>
            <a:ext cx="1020600" cy="98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/>
          <p:nvPr/>
        </p:nvSpPr>
        <p:spPr>
          <a:xfrm>
            <a:off x="2913300" y="333000"/>
            <a:ext cx="5980200" cy="4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30"/>
          <p:cNvGrpSpPr/>
          <p:nvPr/>
        </p:nvGrpSpPr>
        <p:grpSpPr>
          <a:xfrm>
            <a:off x="250500" y="1509738"/>
            <a:ext cx="2552550" cy="2124000"/>
            <a:chOff x="250500" y="1509738"/>
            <a:chExt cx="2552550" cy="2124000"/>
          </a:xfrm>
        </p:grpSpPr>
        <p:sp>
          <p:nvSpPr>
            <p:cNvPr id="141" name="Google Shape;141;p30"/>
            <p:cNvSpPr/>
            <p:nvPr/>
          </p:nvSpPr>
          <p:spPr>
            <a:xfrm>
              <a:off x="250500" y="150973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Frontend Application</a:t>
              </a:r>
              <a:endParaRPr/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2492250" y="1611600"/>
              <a:ext cx="310800" cy="310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43" name="Google Shape;14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938" y="1739049"/>
              <a:ext cx="1860624" cy="186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30"/>
          <p:cNvGrpSpPr/>
          <p:nvPr/>
        </p:nvGrpSpPr>
        <p:grpSpPr>
          <a:xfrm>
            <a:off x="3073038" y="1543900"/>
            <a:ext cx="2131500" cy="2124000"/>
            <a:chOff x="3425950" y="1761288"/>
            <a:chExt cx="2131500" cy="2124000"/>
          </a:xfrm>
        </p:grpSpPr>
        <p:sp>
          <p:nvSpPr>
            <p:cNvPr id="145" name="Google Shape;145;p30"/>
            <p:cNvSpPr/>
            <p:nvPr/>
          </p:nvSpPr>
          <p:spPr>
            <a:xfrm>
              <a:off x="3425950" y="176128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Headless Browser</a:t>
              </a:r>
              <a:endParaRPr/>
            </a:p>
          </p:txBody>
        </p:sp>
        <p:pic>
          <p:nvPicPr>
            <p:cNvPr id="146" name="Google Shape;14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5400" y="2156542"/>
              <a:ext cx="1632600" cy="163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30"/>
          <p:cNvGrpSpPr/>
          <p:nvPr/>
        </p:nvGrpSpPr>
        <p:grpSpPr>
          <a:xfrm>
            <a:off x="6933750" y="1543900"/>
            <a:ext cx="1902000" cy="2123871"/>
            <a:chOff x="5158275" y="2367246"/>
            <a:chExt cx="1902000" cy="2036700"/>
          </a:xfrm>
        </p:grpSpPr>
        <p:pic>
          <p:nvPicPr>
            <p:cNvPr id="148" name="Google Shape;14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30"/>
            <p:cNvSpPr/>
            <p:nvPr/>
          </p:nvSpPr>
          <p:spPr>
            <a:xfrm>
              <a:off x="5158275" y="2367246"/>
              <a:ext cx="1902000" cy="20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pic>
        <p:nvPicPr>
          <p:cNvPr id="150" name="Google Shape;1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4125" y="333012"/>
            <a:ext cx="1090400" cy="1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900" y="2781638"/>
            <a:ext cx="562500" cy="81854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0"/>
          <p:cNvSpPr/>
          <p:nvPr/>
        </p:nvSpPr>
        <p:spPr>
          <a:xfrm>
            <a:off x="5860075" y="161160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53" name="Google Shape;153;p30"/>
          <p:cNvGrpSpPr/>
          <p:nvPr/>
        </p:nvGrpSpPr>
        <p:grpSpPr>
          <a:xfrm>
            <a:off x="5382925" y="1989925"/>
            <a:ext cx="1069536" cy="874000"/>
            <a:chOff x="5382925" y="1989925"/>
            <a:chExt cx="1069536" cy="874000"/>
          </a:xfrm>
        </p:grpSpPr>
        <p:pic>
          <p:nvPicPr>
            <p:cNvPr id="154" name="Google Shape;154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78486" y="1989925"/>
              <a:ext cx="873975" cy="87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30"/>
            <p:cNvSpPr/>
            <p:nvPr/>
          </p:nvSpPr>
          <p:spPr>
            <a:xfrm flipH="1">
              <a:off x="5382925" y="2260950"/>
              <a:ext cx="310800" cy="310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3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56" name="Google Shape;156;p30"/>
          <p:cNvSpPr/>
          <p:nvPr/>
        </p:nvSpPr>
        <p:spPr>
          <a:xfrm flipH="1">
            <a:off x="6364225" y="226095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30"/>
          <p:cNvSpPr/>
          <p:nvPr/>
        </p:nvSpPr>
        <p:spPr>
          <a:xfrm>
            <a:off x="3000150" y="348700"/>
            <a:ext cx="72900" cy="451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5101"/>
            <a:ext cx="9144000" cy="643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>
            <p:ph type="title"/>
          </p:nvPr>
        </p:nvSpPr>
        <p:spPr>
          <a:xfrm>
            <a:off x="5349400" y="2929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Challenges</a:t>
            </a:r>
            <a:endParaRPr/>
          </a:p>
        </p:txBody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5349400" y="1969375"/>
            <a:ext cx="3573900" cy="14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Pixel Matching</a:t>
            </a:r>
            <a:br>
              <a:rPr lang="en-GB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Component Isolation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388950" y="553675"/>
            <a:ext cx="38484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</a:t>
            </a:r>
            <a:r>
              <a:rPr b="1" lang="en-GB"/>
              <a:t>isolated </a:t>
            </a:r>
            <a:r>
              <a:rPr lang="en-GB"/>
              <a:t>Component Tests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 Storybook</a:t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95567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>
            <a:off x="2913300" y="333000"/>
            <a:ext cx="5980200" cy="44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34"/>
          <p:cNvGrpSpPr/>
          <p:nvPr/>
        </p:nvGrpSpPr>
        <p:grpSpPr>
          <a:xfrm>
            <a:off x="250500" y="1509738"/>
            <a:ext cx="2552550" cy="2124000"/>
            <a:chOff x="250500" y="1509738"/>
            <a:chExt cx="2552550" cy="2124000"/>
          </a:xfrm>
        </p:grpSpPr>
        <p:sp>
          <p:nvSpPr>
            <p:cNvPr id="182" name="Google Shape;182;p34"/>
            <p:cNvSpPr/>
            <p:nvPr/>
          </p:nvSpPr>
          <p:spPr>
            <a:xfrm>
              <a:off x="250500" y="150973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Frontend Application</a:t>
              </a:r>
              <a:endParaRPr/>
            </a:p>
          </p:txBody>
        </p:sp>
        <p:sp>
          <p:nvSpPr>
            <p:cNvPr id="183" name="Google Shape;183;p34"/>
            <p:cNvSpPr/>
            <p:nvPr/>
          </p:nvSpPr>
          <p:spPr>
            <a:xfrm>
              <a:off x="2492250" y="1611600"/>
              <a:ext cx="310800" cy="310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2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184" name="Google Shape;18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5938" y="1739049"/>
              <a:ext cx="1860624" cy="186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" name="Google Shape;185;p34"/>
          <p:cNvGrpSpPr/>
          <p:nvPr/>
        </p:nvGrpSpPr>
        <p:grpSpPr>
          <a:xfrm>
            <a:off x="3073038" y="1543900"/>
            <a:ext cx="2131500" cy="2124000"/>
            <a:chOff x="3425950" y="1761288"/>
            <a:chExt cx="2131500" cy="2124000"/>
          </a:xfrm>
        </p:grpSpPr>
        <p:sp>
          <p:nvSpPr>
            <p:cNvPr id="186" name="Google Shape;186;p34"/>
            <p:cNvSpPr/>
            <p:nvPr/>
          </p:nvSpPr>
          <p:spPr>
            <a:xfrm>
              <a:off x="3425950" y="1761288"/>
              <a:ext cx="21315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Headless Browser</a:t>
              </a:r>
              <a:endParaRPr/>
            </a:p>
          </p:txBody>
        </p:sp>
        <p:pic>
          <p:nvPicPr>
            <p:cNvPr id="187" name="Google Shape;18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5400" y="2156542"/>
              <a:ext cx="1632600" cy="163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34"/>
          <p:cNvGrpSpPr/>
          <p:nvPr/>
        </p:nvGrpSpPr>
        <p:grpSpPr>
          <a:xfrm>
            <a:off x="6933750" y="1543900"/>
            <a:ext cx="1902000" cy="2123871"/>
            <a:chOff x="5158275" y="2367246"/>
            <a:chExt cx="1902000" cy="2036700"/>
          </a:xfrm>
        </p:grpSpPr>
        <p:pic>
          <p:nvPicPr>
            <p:cNvPr id="189" name="Google Shape;189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19125" y="2728325"/>
              <a:ext cx="1580301" cy="1580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34"/>
            <p:cNvSpPr/>
            <p:nvPr/>
          </p:nvSpPr>
          <p:spPr>
            <a:xfrm>
              <a:off x="5158275" y="2367246"/>
              <a:ext cx="1902000" cy="20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Test Specs</a:t>
              </a:r>
              <a:endParaRPr/>
            </a:p>
          </p:txBody>
        </p:sp>
      </p:grpSp>
      <p:pic>
        <p:nvPicPr>
          <p:cNvPr id="191" name="Google Shape;19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4125" y="333012"/>
            <a:ext cx="1090400" cy="10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900" y="2781638"/>
            <a:ext cx="562500" cy="818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5860075" y="161160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94" name="Google Shape;194;p34"/>
          <p:cNvGrpSpPr/>
          <p:nvPr/>
        </p:nvGrpSpPr>
        <p:grpSpPr>
          <a:xfrm>
            <a:off x="5382925" y="1989925"/>
            <a:ext cx="1069536" cy="874000"/>
            <a:chOff x="5382925" y="1989925"/>
            <a:chExt cx="1069536" cy="874000"/>
          </a:xfrm>
        </p:grpSpPr>
        <p:pic>
          <p:nvPicPr>
            <p:cNvPr id="195" name="Google Shape;195;p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78486" y="1989925"/>
              <a:ext cx="873975" cy="87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4"/>
            <p:cNvSpPr/>
            <p:nvPr/>
          </p:nvSpPr>
          <p:spPr>
            <a:xfrm flipH="1">
              <a:off x="5382925" y="2260950"/>
              <a:ext cx="310800" cy="3108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3</a:t>
              </a:r>
              <a:endParaRPr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97" name="Google Shape;197;p34"/>
          <p:cNvSpPr/>
          <p:nvPr/>
        </p:nvSpPr>
        <p:spPr>
          <a:xfrm flipH="1">
            <a:off x="6364225" y="2260950"/>
            <a:ext cx="310800" cy="310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12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3000150" y="348700"/>
            <a:ext cx="72900" cy="4514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gularArchitec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